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10089390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1E700B27-DE4C-4B9E-BB11-B9027034A00F}" type="datetimeFigureOut">
              <a:rPr lang="en-US" dirty="0"/>
              <a:pPr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8959592" y="3226820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>
                <a:latin typeface="+mj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6674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666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F4739-9812-4A9F-890D-2AD6BA5F6EE8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45AC5-A3F8-44AA-BA8F-596CDCC976D3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3" name="TextBox 12"/>
          <p:cNvSpPr txBox="1"/>
          <p:nvPr/>
        </p:nvSpPr>
        <p:spPr>
          <a:xfrm>
            <a:off x="9719438" y="2631815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8295" y="591093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0517"/>
            <a:ext cx="8453906" cy="2698249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3B183-A821-4095-A363-9EC968635539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33068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D01B4-0AA5-45E6-B2E6-5FA4078AEBCF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72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93561"/>
            <a:ext cx="3129168" cy="28334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2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93561"/>
            <a:ext cx="3145380" cy="28334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0" y="2617299"/>
            <a:ext cx="3161029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93561"/>
            <a:ext cx="3164719" cy="28334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1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7335C-0450-40D7-8612-B3203BED4F28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2" y="4532845"/>
            <a:ext cx="30504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50437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537" y="4532846"/>
            <a:ext cx="3046766" cy="651156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03500"/>
            <a:ext cx="2691241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84002"/>
            <a:ext cx="3050438" cy="84305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7"/>
            <a:ext cx="3050438" cy="65115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84001"/>
            <a:ext cx="3050437" cy="84305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388153" y="2603500"/>
            <a:ext cx="0" cy="3517594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801905" y="2603500"/>
            <a:ext cx="0" cy="34925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6A105-2A1C-4284-B4EA-07CF89B1A393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973668"/>
            <a:ext cx="8825660" cy="70696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E609-F3F2-45E6-BD6A-E03A8C86C1AE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76756" y="1278468"/>
            <a:ext cx="1413933" cy="4748589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8"/>
            <a:ext cx="6247546" cy="474859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24AD68-089C-4467-A8F3-EA2BBCA6B44E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51FCE-E4BB-4680-8E50-3C0E348D2609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5"/>
            <a:ext cx="4351023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8" y="2677644"/>
            <a:ext cx="3755379" cy="2283823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A073D-A903-47F8-8D16-77642FB0DF1F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1FA40-626B-4CA1-85D0-7A9016E395BA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0" y="3179762"/>
            <a:ext cx="4825159" cy="2840039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25EA-B9DC-48A7-991E-9A82573B1B21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B97F8-6CEB-469B-AFCC-889F2A2B1D5A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9179F-009E-4FA5-B091-7EBB82A185BD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9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2895600"/>
            <a:ext cx="2793158" cy="312927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65CEB-0076-4E37-B880-BCEA9784DE0A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Rectangle 7"/>
            <p:cNvSpPr/>
            <p:nvPr/>
          </p:nvSpPr>
          <p:spPr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60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49E5E-3896-4118-99A7-7B85668F1C5E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
             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-2373"/>
            <a:ext cx="12192000" cy="6867027"/>
            <a:chOff x="0" y="-2373"/>
            <a:chExt cx="12192000" cy="6867027"/>
          </a:xfrm>
        </p:grpSpPr>
        <p:sp>
          <p:nvSpPr>
            <p:cNvPr id="26" name="Rectangle 2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2000"/>
                    <a:hueMod val="108000"/>
                    <a:satMod val="164000"/>
                    <a:lumMod val="69000"/>
                  </a:schemeClr>
                  <a:schemeClr val="dk2">
                    <a:tint val="96000"/>
                    <a:hueMod val="90000"/>
                    <a:satMod val="130000"/>
                    <a:lumMod val="134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322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1000"/>
                  </a:schemeClr>
                </a:gs>
                <a:gs pos="75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175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8000"/>
                  </a:schemeClr>
                </a:gs>
                <a:gs pos="72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7000"/>
                  </a:schemeClr>
                </a:gs>
                <a:gs pos="69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7999412" y="-2373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73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74054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bg2">
                    <a:lumMod val="40000"/>
                    <a:lumOff val="60000"/>
                    <a:alpha val="14000"/>
                  </a:schemeClr>
                </a:gs>
                <a:gs pos="66000">
                  <a:schemeClr val="bg2">
                    <a:lumMod val="40000"/>
                    <a:lumOff val="60000"/>
                    <a:alpha val="0"/>
                  </a:schemeClr>
                </a:gs>
                <a:gs pos="36000">
                  <a:schemeClr val="bg2">
                    <a:lumMod val="40000"/>
                    <a:lumOff val="6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0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1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3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2603500"/>
            <a:ext cx="8761412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06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7E0D914D-B099-4142-A885-11F276715148}" type="datetimeFigureOut">
              <a:rPr lang="en-US" dirty="0"/>
              <a:t>6/1/2016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28358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 b="1" i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dirty="0"/>
              <a:t>
              </a:t>
            </a:r>
          </a:p>
        </p:txBody>
      </p:sp>
      <p:sp>
        <p:nvSpPr>
          <p:cNvPr id="22" name="Rectangle 21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22381" y="682581"/>
            <a:ext cx="8825658" cy="1081144"/>
          </a:xfrm>
        </p:spPr>
        <p:txBody>
          <a:bodyPr/>
          <a:lstStyle/>
          <a:p>
            <a:pPr algn="ctr"/>
            <a:r>
              <a:rPr lang="ru-RU" dirty="0" smtClean="0"/>
              <a:t>Вершины Урала</a:t>
            </a:r>
            <a:endParaRPr lang="ru-RU" dirty="0"/>
          </a:p>
        </p:txBody>
      </p:sp>
      <p:pic>
        <p:nvPicPr>
          <p:cNvPr id="1026" name="Picture 2" descr="https://upload.wikimedia.org/wikipedia/commons/7/7f/Ural_mountains_3_448122223_93fa978a6d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9870" y="1763725"/>
            <a:ext cx="6090679" cy="4318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5831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7887" y="736064"/>
            <a:ext cx="8783026" cy="57162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92D050"/>
                </a:solidFill>
              </a:rPr>
              <a:t>Цель: </a:t>
            </a:r>
            <a:r>
              <a:rPr lang="ru-RU" sz="3200" b="1" i="1" dirty="0" smtClean="0">
                <a:solidFill>
                  <a:srgbClr val="92D050"/>
                </a:solidFill>
              </a:rPr>
              <a:t>Формирование </a:t>
            </a:r>
            <a:r>
              <a:rPr lang="ru-RU" sz="3200" b="1" i="1" dirty="0">
                <a:solidFill>
                  <a:srgbClr val="92D050"/>
                </a:solidFill>
              </a:rPr>
              <a:t>представлений о горных породах Урала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rgbClr val="92D050"/>
              </a:solidFill>
            </a:endParaRPr>
          </a:p>
          <a:p>
            <a:pPr marL="0" indent="0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052" name="Picture 4" descr="http://geophoto.ru/large/pdkr211041352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2382" y="2212460"/>
            <a:ext cx="6534035" cy="464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61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Задачи: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5" y="2266682"/>
            <a:ext cx="4292808" cy="37531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Направить </a:t>
            </a:r>
            <a:r>
              <a:rPr lang="ru-RU" sz="2400" dirty="0">
                <a:solidFill>
                  <a:schemeClr val="tx1"/>
                </a:solidFill>
              </a:rPr>
              <a:t>детей на формирование представлений о горных породах 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Уметь их различать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3074" name="Picture 2" descr="http://web.ru/druza/pg-120-139/m-coll-min_6102_G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35659" y="1968801"/>
            <a:ext cx="4780746" cy="3321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6555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Проблемные вопросы: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4953" y="2667894"/>
            <a:ext cx="8761412" cy="3416300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Зачем </a:t>
            </a:r>
            <a:r>
              <a:rPr lang="ru-RU" sz="2400" dirty="0">
                <a:solidFill>
                  <a:schemeClr val="tx1"/>
                </a:solidFill>
              </a:rPr>
              <a:t>знать о горных породах Урала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Почему </a:t>
            </a:r>
            <a:r>
              <a:rPr lang="ru-RU" sz="2400" dirty="0">
                <a:solidFill>
                  <a:schemeClr val="tx1"/>
                </a:solidFill>
              </a:rPr>
              <a:t>в наше время не все люди знают горные порода Урала. </a:t>
            </a:r>
            <a:endParaRPr lang="ru-RU" sz="2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Как </a:t>
            </a:r>
            <a:r>
              <a:rPr lang="ru-RU" sz="2400" dirty="0">
                <a:solidFill>
                  <a:schemeClr val="tx1"/>
                </a:solidFill>
              </a:rPr>
              <a:t>различать горные породы Урала.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0880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92D050"/>
                </a:solidFill>
              </a:rPr>
              <a:t>Что такое горные породы</a:t>
            </a:r>
            <a:endParaRPr lang="ru-RU" b="1" dirty="0">
              <a:solidFill>
                <a:srgbClr val="92D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3758" y="2446986"/>
            <a:ext cx="4601901" cy="34440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Горные породы</a:t>
            </a:r>
            <a:r>
              <a:rPr lang="ru-RU" sz="2400" dirty="0">
                <a:solidFill>
                  <a:schemeClr val="tx1"/>
                </a:solidFill>
              </a:rPr>
              <a:t> — плотные или рыхлые агрегаты, слагающие земную кору, состоящие из однородных или различных минералов, либо минералов и обломков других горных пород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098" name="Picture 2" descr="https://upload.wikimedia.org/wikipedia/commons/thumb/e/ec/Igneous_rock_Santoroni_Greece.jpg/800px-Igneous_rock_Santoroni_Gree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978" y="2446986"/>
            <a:ext cx="5370489" cy="4027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1193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0260" y="4025961"/>
            <a:ext cx="8761413" cy="706964"/>
          </a:xfrm>
        </p:spPr>
        <p:txBody>
          <a:bodyPr/>
          <a:lstStyle/>
          <a:p>
            <a:pPr algn="ctr"/>
            <a:r>
              <a:rPr lang="ru-RU" sz="7200" b="1" dirty="0" smtClean="0">
                <a:solidFill>
                  <a:srgbClr val="92D050"/>
                </a:solidFill>
              </a:rPr>
              <a:t>Спасибо за внимание!</a:t>
            </a:r>
            <a:endParaRPr lang="ru-RU" sz="7200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783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 (конференц-зал)">
  <a:themeElements>
    <a:clrScheme name="Ion Boardroom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A3AB87EF-B655-4FFF-8D05-F333AD7F278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40</TotalTime>
  <Words>61</Words>
  <Application>Microsoft Office PowerPoint</Application>
  <PresentationFormat>Широкоэкранный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Ион (конференц-зал)</vt:lpstr>
      <vt:lpstr>Вершины Урала</vt:lpstr>
      <vt:lpstr>Презентация PowerPoint</vt:lpstr>
      <vt:lpstr>Задачи:</vt:lpstr>
      <vt:lpstr>Проблемные вопросы:</vt:lpstr>
      <vt:lpstr>Что такое горные породы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Быкова</dc:creator>
  <cp:lastModifiedBy>Елена Быкова</cp:lastModifiedBy>
  <cp:revision>5</cp:revision>
  <dcterms:created xsi:type="dcterms:W3CDTF">2016-06-01T10:37:07Z</dcterms:created>
  <dcterms:modified xsi:type="dcterms:W3CDTF">2016-06-01T11:17:35Z</dcterms:modified>
</cp:coreProperties>
</file>